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35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D75B8-0162-4C40-93C4-462FAB5ACF8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AEC9D-324A-44A4-A437-2CEEE33C720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9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15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42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82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904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55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40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61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11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6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48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403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6674-FFF7-4C5F-B945-9F12FCD3AE66}" type="datetimeFigureOut">
              <a:rPr lang="sv-SE" smtClean="0"/>
              <a:t>2019-09-24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507B-9B8E-48B7-BB63-ABE0AB3015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744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61050"/>
            <a:ext cx="7956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 smtClean="0">
                <a:latin typeface="+mj-lt"/>
              </a:rPr>
              <a:t>RUBRIK</a:t>
            </a:r>
            <a:endParaRPr lang="sv-SE" sz="28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980728"/>
            <a:ext cx="795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Underrubrik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3170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Uppsala Universitet IGP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Per-Henrik Edqvist</dc:creator>
  <cp:lastModifiedBy>Per-Henrik Edqvist</cp:lastModifiedBy>
  <cp:revision>14</cp:revision>
  <dcterms:created xsi:type="dcterms:W3CDTF">2017-03-23T15:24:45Z</dcterms:created>
  <dcterms:modified xsi:type="dcterms:W3CDTF">2019-09-24T09:29:23Z</dcterms:modified>
</cp:coreProperties>
</file>