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97" autoAdjust="0"/>
  </p:normalViewPr>
  <p:slideViewPr>
    <p:cSldViewPr>
      <p:cViewPr varScale="1">
        <p:scale>
          <a:sx n="113" d="100"/>
          <a:sy n="113" d="100"/>
        </p:scale>
        <p:origin x="14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7789F-0CC7-4092-ADEA-EA83D222B24D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A1E1F-63DC-4656-8982-E529CA6DD6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09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dirty="0">
                <a:latin typeface="Arial" pitchFamily="34" charset="0"/>
              </a:rPr>
              <a:t>Lönekriterierna har reviderats inför lönerevisionen 2015. Revisionen innebär i sak inga större förändringar, revideringen har inneburit en omformulering av kriterier till bedömningsområden.  </a:t>
            </a:r>
          </a:p>
          <a:p>
            <a:pPr lvl="0"/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Bedömningsområdena har ingen inbördes rangordning. För att markera </a:t>
            </a:r>
            <a:r>
              <a:rPr lang="sv-SE" dirty="0"/>
              <a:t>vikten av helhetssyn och helhetsbedömning ligger 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två bedömningsområdena som handlar om helhet (bidragit till universitetets verksamhet i sin helhet, bidragit till en god arbets- och studiemiljö) överst på listan.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8E9A-B7AF-4436-A2C3-2B9B1842F35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544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2024-03-25</a:t>
            </a:fld>
            <a:endParaRPr lang="sv-S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166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609600"/>
            <a:ext cx="6984776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8062664" cy="41148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8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91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609600"/>
            <a:ext cx="6984776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664" cy="4114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871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5312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609600"/>
            <a:ext cx="6912768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28256" cy="4114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965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6984776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17544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75447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492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609600"/>
            <a:ext cx="6984776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508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962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285082"/>
            <a:ext cx="1653880" cy="10556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25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790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644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3F379996-8152-429A-94E5-CC0066161542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  <p:pic>
        <p:nvPicPr>
          <p:cNvPr id="1031" name="Picture 7" descr="powertojob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895600" y="1600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sv-SE">
              <a:latin typeface="Arial" charset="0"/>
            </a:endParaRP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400" dirty="0"/>
              <a:t>Bedömningsområden för forskande och undervisande personal</a:t>
            </a:r>
          </a:p>
        </p:txBody>
      </p:sp>
      <p:sp>
        <p:nvSpPr>
          <p:cNvPr id="3" name="Rectangle 9"/>
          <p:cNvSpPr txBox="1">
            <a:spLocks noChangeArrowheads="1"/>
          </p:cNvSpPr>
          <p:nvPr/>
        </p:nvSpPr>
        <p:spPr>
          <a:xfrm>
            <a:off x="611560" y="1860848"/>
            <a:ext cx="7992888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sv-SE" sz="2000" dirty="0"/>
              <a:t>Prestationer som bidragit till universitetets verksamhet i sin helhet</a:t>
            </a:r>
          </a:p>
          <a:p>
            <a:endParaRPr lang="sv-SE" sz="2000" dirty="0"/>
          </a:p>
          <a:p>
            <a:r>
              <a:rPr lang="sv-SE" sz="2000" dirty="0"/>
              <a:t>Prestationer som bidragit till en god arbets- och studiemiljö</a:t>
            </a:r>
          </a:p>
          <a:p>
            <a:endParaRPr lang="sv-SE" sz="2000" dirty="0"/>
          </a:p>
          <a:p>
            <a:r>
              <a:rPr lang="sv-SE" sz="2000" dirty="0"/>
              <a:t>Prestationer inom forskning (inklusive handledning av doktorander och administration kopplat till forskningen)</a:t>
            </a:r>
          </a:p>
          <a:p>
            <a:endParaRPr lang="sv-SE" sz="2000" dirty="0"/>
          </a:p>
          <a:p>
            <a:r>
              <a:rPr lang="sv-SE" sz="2000" dirty="0"/>
              <a:t>Prestationer inom undervisning (inklusive undervisning på forskarutbildning och administration kopplat till undervisningen)</a:t>
            </a:r>
          </a:p>
          <a:p>
            <a:endParaRPr lang="sv-SE" sz="2000" dirty="0"/>
          </a:p>
          <a:p>
            <a:r>
              <a:rPr lang="sv-SE" sz="2000" dirty="0"/>
              <a:t>Prestationer inom samverkan med det omgivande samhället</a:t>
            </a:r>
          </a:p>
          <a:p>
            <a:endParaRPr lang="sv-SE" sz="2000" dirty="0"/>
          </a:p>
          <a:p>
            <a:r>
              <a:rPr lang="sv-SE" sz="2000" dirty="0"/>
              <a:t>Prestationer i ledningsuppdrag och/eller administrativa uppdrag</a:t>
            </a:r>
          </a:p>
          <a:p>
            <a:endParaRPr lang="sv-SE" sz="2000" dirty="0"/>
          </a:p>
          <a:p>
            <a:endParaRPr lang="sv-SE" altLang="sv-SE" sz="2000" kern="0" dirty="0"/>
          </a:p>
          <a:p>
            <a:pPr marL="0" indent="0">
              <a:buNone/>
            </a:pPr>
            <a:endParaRPr lang="sv-SE" altLang="sv-SE" kern="0" dirty="0"/>
          </a:p>
          <a:p>
            <a:pPr>
              <a:buFontTx/>
              <a:buNone/>
            </a:pPr>
            <a:endParaRPr lang="sv-SE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1308558038"/>
      </p:ext>
    </p:extLst>
  </p:cSld>
  <p:clrMapOvr>
    <a:masterClrMapping/>
  </p:clrMapOvr>
</p:sld>
</file>

<file path=ppt/theme/theme1.xml><?xml version="1.0" encoding="utf-8"?>
<a:theme xmlns:a="http://schemas.openxmlformats.org/drawingml/2006/main" name="Universitetets mall">
  <a:themeElements>
    <a:clrScheme name="PresentationAW.potx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AW.potx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g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g" pitchFamily="18" charset="0"/>
            <a:ea typeface="ＭＳ Ｐゴシック" charset="-128"/>
          </a:defRPr>
        </a:defPPr>
      </a:lstStyle>
    </a:lnDef>
  </a:objectDefaults>
  <a:extraClrSchemeLst>
    <a:extraClrScheme>
      <a:clrScheme name="PresentationAW.potx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Universitetets mall</Template>
  <TotalTime>317</TotalTime>
  <Words>136</Words>
  <Application>Microsoft Office PowerPoint</Application>
  <PresentationFormat>Bildspel på skärmen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Universitetets mall</vt:lpstr>
      <vt:lpstr>Bedömningsområden för forskande och undervisande personal</vt:lpstr>
    </vt:vector>
  </TitlesOfParts>
  <Company>Engelska parken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Josefin Svensson</dc:creator>
  <cp:lastModifiedBy>Pia Holmqvist</cp:lastModifiedBy>
  <cp:revision>31</cp:revision>
  <dcterms:created xsi:type="dcterms:W3CDTF">2013-08-22T08:31:25Z</dcterms:created>
  <dcterms:modified xsi:type="dcterms:W3CDTF">2024-03-25T12:32:54Z</dcterms:modified>
</cp:coreProperties>
</file>