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113" d="100"/>
          <a:sy n="113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789F-0CC7-4092-ADEA-EA83D222B24D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E1F-63DC-4656-8982-E529CA6DD6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dirty="0">
                <a:latin typeface="Arial" pitchFamily="34" charset="0"/>
              </a:rPr>
              <a:t>Lönekriterierna har reviderats inför lönerevisionen 2015. Revisionen innebär i sak inga större förändringar, revideringen har inneburit en omformulering av kriterier till bedömningsområden.  </a:t>
            </a:r>
          </a:p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54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8062664" cy="4114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12768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28256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85082"/>
            <a:ext cx="1653880" cy="1055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pic>
        <p:nvPicPr>
          <p:cNvPr id="1031" name="Picture 7" descr="powertojob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895600" y="160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sv-SE">
              <a:latin typeface="Arial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/>
              <a:t>Bedömningsområden för teknisk och administrativ personal</a:t>
            </a: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611560" y="2087156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sz="2000" dirty="0"/>
              <a:t>Prestationer som bidragit till ett gott stöd till verksamheten</a:t>
            </a:r>
          </a:p>
          <a:p>
            <a:endParaRPr lang="sv-SE" sz="2000" dirty="0"/>
          </a:p>
          <a:p>
            <a:r>
              <a:rPr lang="sv-SE" sz="2000" dirty="0"/>
              <a:t>Prestationer som bidragit till universitetets verksamhet i sin helhet</a:t>
            </a:r>
          </a:p>
          <a:p>
            <a:endParaRPr lang="sv-SE" sz="2000" dirty="0"/>
          </a:p>
          <a:p>
            <a:r>
              <a:rPr lang="sv-SE" sz="2000" dirty="0"/>
              <a:t>Prestationer som bidragit till en god arbets- och studiemiljö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Prestationer gällande ledningsuppdrag och/eller administrativa uppdrag</a:t>
            </a:r>
          </a:p>
          <a:p>
            <a:endParaRPr lang="sv-SE" sz="2000" dirty="0"/>
          </a:p>
          <a:p>
            <a:endParaRPr lang="sv-SE" altLang="sv-SE" sz="2000" kern="0" dirty="0"/>
          </a:p>
          <a:p>
            <a:pPr marL="0" indent="0">
              <a:buNone/>
            </a:pPr>
            <a:endParaRPr lang="sv-SE" altLang="sv-SE" kern="0" dirty="0"/>
          </a:p>
          <a:p>
            <a:pPr>
              <a:buFontTx/>
              <a:buNone/>
            </a:pPr>
            <a:endParaRPr lang="sv-SE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308558038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etets mall">
  <a:themeElements>
    <a:clrScheme name="PresentationAW.pot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Universitetets mall</Template>
  <TotalTime>322</TotalTime>
  <Words>67</Words>
  <Application>Microsoft Office PowerPoint</Application>
  <PresentationFormat>Bildspel på skärmen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Universitetets mall</vt:lpstr>
      <vt:lpstr>Bedömningsområden för teknisk och administrativ personal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Pia Holmqvist</cp:lastModifiedBy>
  <cp:revision>34</cp:revision>
  <dcterms:created xsi:type="dcterms:W3CDTF">2013-08-22T08:31:25Z</dcterms:created>
  <dcterms:modified xsi:type="dcterms:W3CDTF">2024-03-25T12:33:15Z</dcterms:modified>
</cp:coreProperties>
</file>