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5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98"/>
    <p:restoredTop sz="96405"/>
  </p:normalViewPr>
  <p:slideViewPr>
    <p:cSldViewPr snapToGrid="0" snapToObjects="1">
      <p:cViewPr varScale="1">
        <p:scale>
          <a:sx n="74" d="100"/>
          <a:sy n="74" d="100"/>
        </p:scale>
        <p:origin x="666" y="66"/>
      </p:cViewPr>
      <p:guideLst>
        <p:guide orient="horz" pos="845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8399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706165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0175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20852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52299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83749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1558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8560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99304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83243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2953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10C7D-8835-B64E-AB75-13F40D193B15}" type="datetimeFigureOut">
              <a:rPr lang="sv-SE" smtClean="0"/>
              <a:t>2024-01-25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1BEAF-1726-924C-8D47-6E128531D75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6830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Rak 4">
            <a:extLst>
              <a:ext uri="{FF2B5EF4-FFF2-40B4-BE49-F238E27FC236}">
                <a16:creationId xmlns:a16="http://schemas.microsoft.com/office/drawing/2014/main" id="{DD61EE96-239C-7745-A98F-B537461265FB}"/>
              </a:ext>
            </a:extLst>
          </p:cNvPr>
          <p:cNvCxnSpPr/>
          <p:nvPr/>
        </p:nvCxnSpPr>
        <p:spPr>
          <a:xfrm>
            <a:off x="4953000" y="-100484"/>
            <a:ext cx="0" cy="7114233"/>
          </a:xfrm>
          <a:prstGeom prst="line">
            <a:avLst/>
          </a:prstGeom>
          <a:ln w="22225">
            <a:solidFill>
              <a:schemeClr val="bg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ruta 8">
            <a:extLst>
              <a:ext uri="{FF2B5EF4-FFF2-40B4-BE49-F238E27FC236}">
                <a16:creationId xmlns:a16="http://schemas.microsoft.com/office/drawing/2014/main" id="{E46BE75A-9E76-494E-AEC2-F82AD9EA5A8E}"/>
              </a:ext>
            </a:extLst>
          </p:cNvPr>
          <p:cNvSpPr txBox="1"/>
          <p:nvPr/>
        </p:nvSpPr>
        <p:spPr>
          <a:xfrm>
            <a:off x="2119746" y="1288473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13" name="Rectangle 8">
            <a:extLst>
              <a:ext uri="{FF2B5EF4-FFF2-40B4-BE49-F238E27FC236}">
                <a16:creationId xmlns:a16="http://schemas.microsoft.com/office/drawing/2014/main" id="{C711150A-95D7-9A42-BC17-56644B119E2B}"/>
              </a:ext>
            </a:extLst>
          </p:cNvPr>
          <p:cNvSpPr/>
          <p:nvPr/>
        </p:nvSpPr>
        <p:spPr>
          <a:xfrm>
            <a:off x="758536" y="1288473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4" name="Rektangel 13">
            <a:extLst>
              <a:ext uri="{FF2B5EF4-FFF2-40B4-BE49-F238E27FC236}">
                <a16:creationId xmlns:a16="http://schemas.microsoft.com/office/drawing/2014/main" id="{8250ED0C-7162-C04C-BD28-3641F87DC717}"/>
              </a:ext>
            </a:extLst>
          </p:cNvPr>
          <p:cNvSpPr/>
          <p:nvPr/>
        </p:nvSpPr>
        <p:spPr>
          <a:xfrm>
            <a:off x="877600" y="1703971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15" name="Rectangle 8">
            <a:extLst>
              <a:ext uri="{FF2B5EF4-FFF2-40B4-BE49-F238E27FC236}">
                <a16:creationId xmlns:a16="http://schemas.microsoft.com/office/drawing/2014/main" id="{80CB429E-C653-FE4F-BAF0-AD5183F85D12}"/>
              </a:ext>
            </a:extLst>
          </p:cNvPr>
          <p:cNvSpPr/>
          <p:nvPr/>
        </p:nvSpPr>
        <p:spPr>
          <a:xfrm>
            <a:off x="758536" y="2904300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16" name="Rektangel 15">
            <a:extLst>
              <a:ext uri="{FF2B5EF4-FFF2-40B4-BE49-F238E27FC236}">
                <a16:creationId xmlns:a16="http://schemas.microsoft.com/office/drawing/2014/main" id="{91D3E2A2-6F98-E342-9FF5-CAC2C3027552}"/>
              </a:ext>
            </a:extLst>
          </p:cNvPr>
          <p:cNvSpPr/>
          <p:nvPr/>
        </p:nvSpPr>
        <p:spPr>
          <a:xfrm>
            <a:off x="877600" y="3319798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17" name="textruta 16">
            <a:extLst>
              <a:ext uri="{FF2B5EF4-FFF2-40B4-BE49-F238E27FC236}">
                <a16:creationId xmlns:a16="http://schemas.microsoft.com/office/drawing/2014/main" id="{0723E7B5-3753-9443-AA32-C8C55F51B365}"/>
              </a:ext>
            </a:extLst>
          </p:cNvPr>
          <p:cNvSpPr txBox="1"/>
          <p:nvPr/>
        </p:nvSpPr>
        <p:spPr>
          <a:xfrm>
            <a:off x="2186856" y="2904300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18" name="textruta 17">
            <a:extLst>
              <a:ext uri="{FF2B5EF4-FFF2-40B4-BE49-F238E27FC236}">
                <a16:creationId xmlns:a16="http://schemas.microsoft.com/office/drawing/2014/main" id="{48DC76BC-0E26-9F4B-B7CF-52755344B1A6}"/>
              </a:ext>
            </a:extLst>
          </p:cNvPr>
          <p:cNvSpPr txBox="1"/>
          <p:nvPr/>
        </p:nvSpPr>
        <p:spPr>
          <a:xfrm>
            <a:off x="3086104" y="451493"/>
            <a:ext cx="154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Lato" panose="020F0502020204030203" pitchFamily="34" charset="77"/>
              </a:rPr>
              <a:t>Room</a:t>
            </a:r>
            <a:r>
              <a:rPr lang="sv-SE" sz="1400" b="1" dirty="0">
                <a:latin typeface="Lato" panose="020F0502020204030203" pitchFamily="34" charset="77"/>
              </a:rPr>
              <a:t> </a:t>
            </a:r>
            <a:r>
              <a:rPr lang="sv-SE" sz="1400" b="1" dirty="0" err="1">
                <a:latin typeface="Lato" panose="020F0502020204030203" pitchFamily="34" charset="77"/>
              </a:rPr>
              <a:t>number</a:t>
            </a:r>
            <a:endParaRPr lang="sv-SE" sz="1400" b="1" dirty="0">
              <a:latin typeface="Lato" panose="020F0502020204030203" pitchFamily="34" charset="77"/>
            </a:endParaRP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D50208D1-16A6-DF48-B024-1C8E7DC2D6D0}"/>
              </a:ext>
            </a:extLst>
          </p:cNvPr>
          <p:cNvSpPr txBox="1"/>
          <p:nvPr/>
        </p:nvSpPr>
        <p:spPr>
          <a:xfrm>
            <a:off x="7027573" y="1291425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pic>
        <p:nvPicPr>
          <p:cNvPr id="7" name="Bildobjekt 6">
            <a:extLst>
              <a:ext uri="{FF2B5EF4-FFF2-40B4-BE49-F238E27FC236}">
                <a16:creationId xmlns:a16="http://schemas.microsoft.com/office/drawing/2014/main" id="{B918B408-92D0-C841-8938-7D238E0D46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718" y="359641"/>
            <a:ext cx="1823027" cy="399629"/>
          </a:xfrm>
          <a:prstGeom prst="rect">
            <a:avLst/>
          </a:prstGeom>
        </p:spPr>
      </p:pic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81244F5F-6B3E-8B48-9938-461586C77C03}"/>
              </a:ext>
            </a:extLst>
          </p:cNvPr>
          <p:cNvCxnSpPr>
            <a:cxnSpLocks/>
          </p:cNvCxnSpPr>
          <p:nvPr/>
        </p:nvCxnSpPr>
        <p:spPr>
          <a:xfrm>
            <a:off x="758536" y="986180"/>
            <a:ext cx="3875809" cy="0"/>
          </a:xfrm>
          <a:prstGeom prst="line">
            <a:avLst/>
          </a:prstGeom>
          <a:ln w="15875">
            <a:solidFill>
              <a:srgbClr val="A7C94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6" name="Bildobjekt 25">
            <a:extLst>
              <a:ext uri="{FF2B5EF4-FFF2-40B4-BE49-F238E27FC236}">
                <a16:creationId xmlns:a16="http://schemas.microsoft.com/office/drawing/2014/main" id="{FA29C042-1D16-7844-9FA4-D88EE35C81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4545" y="362593"/>
            <a:ext cx="1823027" cy="399629"/>
          </a:xfrm>
          <a:prstGeom prst="rect">
            <a:avLst/>
          </a:prstGeom>
        </p:spPr>
      </p:pic>
      <p:cxnSp>
        <p:nvCxnSpPr>
          <p:cNvPr id="28" name="Straight Connector 17">
            <a:extLst>
              <a:ext uri="{FF2B5EF4-FFF2-40B4-BE49-F238E27FC236}">
                <a16:creationId xmlns:a16="http://schemas.microsoft.com/office/drawing/2014/main" id="{EAABDB97-12D8-CB4C-B489-CF75D97C18B5}"/>
              </a:ext>
            </a:extLst>
          </p:cNvPr>
          <p:cNvCxnSpPr>
            <a:cxnSpLocks/>
          </p:cNvCxnSpPr>
          <p:nvPr/>
        </p:nvCxnSpPr>
        <p:spPr>
          <a:xfrm>
            <a:off x="5666363" y="989132"/>
            <a:ext cx="3875809" cy="0"/>
          </a:xfrm>
          <a:prstGeom prst="line">
            <a:avLst/>
          </a:prstGeom>
          <a:ln w="15875">
            <a:solidFill>
              <a:srgbClr val="A7C947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Rectangle 8">
            <a:extLst>
              <a:ext uri="{FF2B5EF4-FFF2-40B4-BE49-F238E27FC236}">
                <a16:creationId xmlns:a16="http://schemas.microsoft.com/office/drawing/2014/main" id="{ABCEECB9-91D2-1243-BAC2-70250D3DB8A2}"/>
              </a:ext>
            </a:extLst>
          </p:cNvPr>
          <p:cNvSpPr/>
          <p:nvPr/>
        </p:nvSpPr>
        <p:spPr>
          <a:xfrm>
            <a:off x="5666363" y="1291425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0" name="Rektangel 29">
            <a:extLst>
              <a:ext uri="{FF2B5EF4-FFF2-40B4-BE49-F238E27FC236}">
                <a16:creationId xmlns:a16="http://schemas.microsoft.com/office/drawing/2014/main" id="{2D22C3C8-8C84-BF4C-A859-A82458D7D41C}"/>
              </a:ext>
            </a:extLst>
          </p:cNvPr>
          <p:cNvSpPr/>
          <p:nvPr/>
        </p:nvSpPr>
        <p:spPr>
          <a:xfrm>
            <a:off x="5785427" y="1706923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31" name="Rectangle 8">
            <a:extLst>
              <a:ext uri="{FF2B5EF4-FFF2-40B4-BE49-F238E27FC236}">
                <a16:creationId xmlns:a16="http://schemas.microsoft.com/office/drawing/2014/main" id="{46979B7F-62F4-234D-A38A-D455F4C9878E}"/>
              </a:ext>
            </a:extLst>
          </p:cNvPr>
          <p:cNvSpPr/>
          <p:nvPr/>
        </p:nvSpPr>
        <p:spPr>
          <a:xfrm>
            <a:off x="5666363" y="2907252"/>
            <a:ext cx="1309256" cy="1200329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>
              <a:solidFill>
                <a:schemeClr val="bg1">
                  <a:lumMod val="75000"/>
                </a:schemeClr>
              </a:solidFill>
            </a:endParaRPr>
          </a:p>
        </p:txBody>
      </p:sp>
      <p:sp>
        <p:nvSpPr>
          <p:cNvPr id="32" name="Rektangel 31">
            <a:extLst>
              <a:ext uri="{FF2B5EF4-FFF2-40B4-BE49-F238E27FC236}">
                <a16:creationId xmlns:a16="http://schemas.microsoft.com/office/drawing/2014/main" id="{00522D98-8DC4-E348-A144-9D0B70A67A7D}"/>
              </a:ext>
            </a:extLst>
          </p:cNvPr>
          <p:cNvSpPr/>
          <p:nvPr/>
        </p:nvSpPr>
        <p:spPr>
          <a:xfrm>
            <a:off x="5785427" y="3322750"/>
            <a:ext cx="1071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v-SE" b="1" dirty="0">
                <a:solidFill>
                  <a:schemeClr val="bg1"/>
                </a:solidFill>
                <a:latin typeface="Lato" panose="020F0502020204030203" pitchFamily="34" charset="77"/>
              </a:rPr>
              <a:t>(IMAGE)</a:t>
            </a:r>
          </a:p>
        </p:txBody>
      </p:sp>
      <p:sp>
        <p:nvSpPr>
          <p:cNvPr id="33" name="textruta 32">
            <a:extLst>
              <a:ext uri="{FF2B5EF4-FFF2-40B4-BE49-F238E27FC236}">
                <a16:creationId xmlns:a16="http://schemas.microsoft.com/office/drawing/2014/main" id="{5D2E2016-2938-7242-B2CE-D61C879520CB}"/>
              </a:ext>
            </a:extLst>
          </p:cNvPr>
          <p:cNvSpPr txBox="1"/>
          <p:nvPr/>
        </p:nvSpPr>
        <p:spPr>
          <a:xfrm>
            <a:off x="7094683" y="2907252"/>
            <a:ext cx="25145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Name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Position</a:t>
            </a:r>
          </a:p>
          <a:p>
            <a:r>
              <a:rPr lang="sv-SE" sz="1400" dirty="0" err="1">
                <a:latin typeface="Lato Light" panose="020F0302020204030203" pitchFamily="34" charset="77"/>
                <a:cs typeface="Arial" panose="020B0604020202020204" pitchFamily="34" charset="0"/>
              </a:rPr>
              <a:t>Phone</a:t>
            </a:r>
            <a:endParaRPr lang="sv-SE" sz="1400" dirty="0">
              <a:latin typeface="Lato Light" panose="020F0302020204030203" pitchFamily="34" charset="77"/>
              <a:cs typeface="Arial" panose="020B0604020202020204" pitchFamily="34" charset="0"/>
            </a:endParaRPr>
          </a:p>
          <a:p>
            <a:r>
              <a:rPr lang="sv-SE" sz="1400" dirty="0">
                <a:latin typeface="Lato Light" panose="020F0302020204030203" pitchFamily="34" charset="77"/>
                <a:cs typeface="Arial" panose="020B0604020202020204" pitchFamily="34" charset="0"/>
              </a:rPr>
              <a:t>Email</a:t>
            </a:r>
          </a:p>
        </p:txBody>
      </p:sp>
      <p:sp>
        <p:nvSpPr>
          <p:cNvPr id="34" name="textruta 33">
            <a:extLst>
              <a:ext uri="{FF2B5EF4-FFF2-40B4-BE49-F238E27FC236}">
                <a16:creationId xmlns:a16="http://schemas.microsoft.com/office/drawing/2014/main" id="{DDC847F8-370F-464B-8B61-09E072AB27A0}"/>
              </a:ext>
            </a:extLst>
          </p:cNvPr>
          <p:cNvSpPr txBox="1"/>
          <p:nvPr/>
        </p:nvSpPr>
        <p:spPr>
          <a:xfrm>
            <a:off x="7993931" y="454445"/>
            <a:ext cx="1548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1400" b="1" dirty="0" err="1">
                <a:latin typeface="Lato" panose="020F0502020204030203" pitchFamily="34" charset="77"/>
              </a:rPr>
              <a:t>Room</a:t>
            </a:r>
            <a:r>
              <a:rPr lang="sv-SE" sz="1400" b="1" dirty="0">
                <a:latin typeface="Lato" panose="020F0502020204030203" pitchFamily="34" charset="77"/>
              </a:rPr>
              <a:t> </a:t>
            </a:r>
            <a:r>
              <a:rPr lang="sv-SE" sz="1400" b="1" dirty="0" err="1">
                <a:latin typeface="Lato" panose="020F0502020204030203" pitchFamily="34" charset="77"/>
              </a:rPr>
              <a:t>number</a:t>
            </a:r>
            <a:endParaRPr lang="sv-SE" sz="1400" b="1" dirty="0">
              <a:latin typeface="Lato" panose="020F0502020204030203" pitchFamily="34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672300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250</TotalTime>
  <Words>32</Words>
  <Application>Microsoft Office PowerPoint</Application>
  <PresentationFormat>A4 (210 x 297 mm)</PresentationFormat>
  <Paragraphs>22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Erika Erkstam</dc:creator>
  <cp:lastModifiedBy>Pernilla Nordelind</cp:lastModifiedBy>
  <cp:revision>23</cp:revision>
  <dcterms:created xsi:type="dcterms:W3CDTF">2021-01-20T13:53:37Z</dcterms:created>
  <dcterms:modified xsi:type="dcterms:W3CDTF">2024-01-25T09:50:44Z</dcterms:modified>
</cp:coreProperties>
</file>